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29"/>
  </p:normalViewPr>
  <p:slideViewPr>
    <p:cSldViewPr snapToGrid="0">
      <p:cViewPr varScale="1">
        <p:scale>
          <a:sx n="81" d="100"/>
          <a:sy n="81" d="100"/>
        </p:scale>
        <p:origin x="20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8F368-FCA5-C04A-A00C-D2F71D222398}" type="datetimeFigureOut">
              <a:rPr lang="en-US" smtClean="0"/>
              <a:t>4/11/24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A5C-3A6B-EA49-9143-5D4F7D087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56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8F368-FCA5-C04A-A00C-D2F71D222398}" type="datetimeFigureOut">
              <a:rPr lang="en-US" smtClean="0"/>
              <a:t>4/11/24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A5C-3A6B-EA49-9143-5D4F7D087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745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8F368-FCA5-C04A-A00C-D2F71D222398}" type="datetimeFigureOut">
              <a:rPr lang="en-US" smtClean="0"/>
              <a:t>4/11/24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A5C-3A6B-EA49-9143-5D4F7D087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037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8F368-FCA5-C04A-A00C-D2F71D222398}" type="datetimeFigureOut">
              <a:rPr lang="en-US" smtClean="0"/>
              <a:t>4/11/24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A5C-3A6B-EA49-9143-5D4F7D087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8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8F368-FCA5-C04A-A00C-D2F71D222398}" type="datetimeFigureOut">
              <a:rPr lang="en-US" smtClean="0"/>
              <a:t>4/11/24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A5C-3A6B-EA49-9143-5D4F7D087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8F368-FCA5-C04A-A00C-D2F71D222398}" type="datetimeFigureOut">
              <a:rPr lang="en-US" smtClean="0"/>
              <a:t>4/11/24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A5C-3A6B-EA49-9143-5D4F7D087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3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5"/>
            <a:ext cx="5915025" cy="17674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8F368-FCA5-C04A-A00C-D2F71D222398}" type="datetimeFigureOut">
              <a:rPr lang="en-US" smtClean="0"/>
              <a:t>4/11/24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A5C-3A6B-EA49-9143-5D4F7D087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81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8F368-FCA5-C04A-A00C-D2F71D222398}" type="datetimeFigureOut">
              <a:rPr lang="en-US" smtClean="0"/>
              <a:t>4/11/24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A5C-3A6B-EA49-9143-5D4F7D087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13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8F368-FCA5-C04A-A00C-D2F71D222398}" type="datetimeFigureOut">
              <a:rPr lang="en-US" smtClean="0"/>
              <a:t>4/11/24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A5C-3A6B-EA49-9143-5D4F7D087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7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8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8F368-FCA5-C04A-A00C-D2F71D222398}" type="datetimeFigureOut">
              <a:rPr lang="en-US" smtClean="0"/>
              <a:t>4/11/24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A5C-3A6B-EA49-9143-5D4F7D087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5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8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8F368-FCA5-C04A-A00C-D2F71D222398}" type="datetimeFigureOut">
              <a:rPr lang="en-US" smtClean="0"/>
              <a:t>4/11/24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C9A5C-3A6B-EA49-9143-5D4F7D087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560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5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8F368-FCA5-C04A-A00C-D2F71D222398}" type="datetimeFigureOut">
              <a:rPr lang="en-US" smtClean="0"/>
              <a:t>4/11/24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C9A5C-3A6B-EA49-9143-5D4F7D0874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56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437872-D38F-7072-D96E-CC881681DBD7}"/>
              </a:ext>
            </a:extLst>
          </p:cNvPr>
          <p:cNvSpPr txBox="1"/>
          <p:nvPr/>
        </p:nvSpPr>
        <p:spPr>
          <a:xfrm>
            <a:off x="4958256" y="252247"/>
            <a:ext cx="242000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KAHO FUKUDA   </a:t>
            </a:r>
            <a:endParaRPr lang="en-GB" sz="1100" kern="1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en-GB" sz="11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16 </a:t>
            </a:r>
            <a:r>
              <a:rPr lang="en-GB" sz="1100" kern="1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Fairbridge</a:t>
            </a:r>
            <a:r>
              <a:rPr lang="en-GB" sz="11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 Road, </a:t>
            </a:r>
          </a:p>
          <a:p>
            <a:r>
              <a:rPr lang="en-GB" sz="11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Upper Holloway, </a:t>
            </a:r>
          </a:p>
          <a:p>
            <a:r>
              <a:rPr lang="en-GB" sz="11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London  </a:t>
            </a:r>
          </a:p>
          <a:p>
            <a:r>
              <a:rPr lang="en-GB" sz="11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N19 3HZ   </a:t>
            </a:r>
          </a:p>
          <a:p>
            <a:r>
              <a:rPr lang="en-GB" sz="11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(+44) 07783 301407 </a:t>
            </a:r>
          </a:p>
          <a:p>
            <a:r>
              <a:rPr lang="en-GB" sz="1100" kern="1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Times New Roman" panose="02020603050405020304" pitchFamily="18" charset="0"/>
              </a:rPr>
              <a:t>kaho.2610.1994@gmail.com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B34B7C-63F0-654E-C996-D41F3A019261}"/>
              </a:ext>
            </a:extLst>
          </p:cNvPr>
          <p:cNvSpPr txBox="1"/>
          <p:nvPr/>
        </p:nvSpPr>
        <p:spPr>
          <a:xfrm>
            <a:off x="315309" y="2363918"/>
            <a:ext cx="6227381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0" i="0" u="none" strike="noStrike" dirty="0">
                <a:solidFill>
                  <a:srgbClr val="0D0D0D"/>
                </a:solidFill>
                <a:effectLst/>
                <a:latin typeface="Söhne"/>
              </a:rPr>
              <a:t>Dear Hearst UK,</a:t>
            </a:r>
          </a:p>
          <a:p>
            <a:pPr algn="l"/>
            <a:endParaRPr lang="en-GB" sz="1400" b="0" i="0" u="none" strike="noStrike" dirty="0">
              <a:solidFill>
                <a:srgbClr val="0D0D0D"/>
              </a:solidFill>
              <a:effectLst/>
              <a:latin typeface="Söhne"/>
            </a:endParaRPr>
          </a:p>
          <a:p>
            <a:pPr algn="l"/>
            <a:r>
              <a:rPr lang="en-GB" sz="1400" b="0" i="0" u="none" strike="noStrike" dirty="0">
                <a:solidFill>
                  <a:srgbClr val="0D0D0D"/>
                </a:solidFill>
                <a:effectLst/>
                <a:latin typeface="Söhne"/>
              </a:rPr>
              <a:t>I hope this letter finds you in good health. I am writing to express my keen interest in Junior Branded Content Editor position advertised by your company. With over six years of experience as an editor at NYLON JAPAN and a broad knowledge of fashion, beauty, and culture, I am eager to contribute to your dynamic team.</a:t>
            </a:r>
          </a:p>
          <a:p>
            <a:pPr algn="l"/>
            <a:endParaRPr lang="en-GB" sz="1400" b="0" i="0" u="none" strike="noStrike" dirty="0">
              <a:solidFill>
                <a:srgbClr val="0D0D0D"/>
              </a:solidFill>
              <a:effectLst/>
              <a:latin typeface="Söhne"/>
            </a:endParaRPr>
          </a:p>
          <a:p>
            <a:pPr algn="l"/>
            <a:r>
              <a:rPr lang="en-GB" sz="1400" b="0" i="0" u="none" strike="noStrike" dirty="0">
                <a:solidFill>
                  <a:srgbClr val="0D0D0D"/>
                </a:solidFill>
                <a:effectLst/>
                <a:latin typeface="Söhne"/>
              </a:rPr>
              <a:t>Having experience as an editor across various media formats, including magazines, web, and social media, I have developed the skills necessary to excel in the Junior Branded Content Editor role. I am proficient in managing tight schedules and responding promptly to demands, ensuring efficient and effective project execution.</a:t>
            </a:r>
          </a:p>
          <a:p>
            <a:pPr algn="l"/>
            <a:endParaRPr lang="en-GB" sz="1400" b="0" i="0" u="none" strike="noStrike" dirty="0">
              <a:solidFill>
                <a:srgbClr val="0D0D0D"/>
              </a:solidFill>
              <a:effectLst/>
              <a:latin typeface="Söhne"/>
            </a:endParaRPr>
          </a:p>
          <a:p>
            <a:pPr algn="l"/>
            <a:r>
              <a:rPr lang="en-GB" sz="1400" b="0" i="0" u="none" strike="noStrike" dirty="0">
                <a:solidFill>
                  <a:srgbClr val="0D0D0D"/>
                </a:solidFill>
                <a:effectLst/>
                <a:latin typeface="Söhne"/>
              </a:rPr>
              <a:t>I am confident that my ability to provide cutting-edge and sensitive information aligns well with your company's mission. I look forward to contributing to your platform and bringing my passion for fashion, beauty, and culture to the team.</a:t>
            </a:r>
          </a:p>
          <a:p>
            <a:pPr algn="l"/>
            <a:endParaRPr lang="en-GB" sz="1400" b="0" i="0" u="none" strike="noStrike" dirty="0">
              <a:solidFill>
                <a:srgbClr val="0D0D0D"/>
              </a:solidFill>
              <a:effectLst/>
              <a:latin typeface="Söhne"/>
            </a:endParaRPr>
          </a:p>
          <a:p>
            <a:pPr algn="l"/>
            <a:r>
              <a:rPr lang="en-GB" sz="1400" b="0" i="0" u="none" strike="noStrike" dirty="0">
                <a:solidFill>
                  <a:srgbClr val="0D0D0D"/>
                </a:solidFill>
                <a:effectLst/>
                <a:latin typeface="Söhne"/>
              </a:rPr>
              <a:t>I am also seeking sponsorship for a work visa in the UK. Thank you for considering my application. I am excited about the possibility of discussing how my skills and experience can contribute to the continued success of your company.</a:t>
            </a:r>
          </a:p>
          <a:p>
            <a:pPr algn="l"/>
            <a:endParaRPr lang="en-GB" sz="1400" dirty="0">
              <a:solidFill>
                <a:srgbClr val="0D0D0D"/>
              </a:solidFill>
              <a:latin typeface="Söhne"/>
            </a:endParaRPr>
          </a:p>
          <a:p>
            <a:pPr algn="l"/>
            <a:endParaRPr lang="en-GB" sz="1400" b="0" i="0" u="none" strike="noStrike" dirty="0">
              <a:solidFill>
                <a:srgbClr val="0D0D0D"/>
              </a:solidFill>
              <a:effectLst/>
              <a:latin typeface="Söhne"/>
            </a:endParaRPr>
          </a:p>
          <a:p>
            <a:pPr algn="l"/>
            <a:r>
              <a:rPr lang="en-GB" sz="1400" b="0" i="0" u="none" strike="noStrike" dirty="0">
                <a:solidFill>
                  <a:srgbClr val="0D0D0D"/>
                </a:solidFill>
                <a:effectLst/>
                <a:latin typeface="Söhne"/>
              </a:rPr>
              <a:t>Yours faithfully,</a:t>
            </a:r>
          </a:p>
          <a:p>
            <a:pPr algn="l"/>
            <a:r>
              <a:rPr lang="en-GB" sz="1400" b="0" i="0" u="none" strike="noStrike" dirty="0">
                <a:solidFill>
                  <a:srgbClr val="0D0D0D"/>
                </a:solidFill>
                <a:effectLst/>
                <a:latin typeface="Söhne"/>
              </a:rPr>
              <a:t>Kaho Fukuda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62884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</TotalTime>
  <Words>236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Söhne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Kaho Fukuda</dc:creator>
  <cp:lastModifiedBy>Kaho Fukuda</cp:lastModifiedBy>
  <cp:revision>1</cp:revision>
  <dcterms:created xsi:type="dcterms:W3CDTF">2024-04-11T13:15:42Z</dcterms:created>
  <dcterms:modified xsi:type="dcterms:W3CDTF">2024-04-11T13:24:43Z</dcterms:modified>
</cp:coreProperties>
</file>